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Hours</c:v>
                </c:pt>
              </c:strCache>
            </c:strRef>
          </c:tx>
          <c:dLbls>
            <c:txPr>
              <a:bodyPr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Homework</c:v>
                </c:pt>
                <c:pt idx="1">
                  <c:v>Babysitting</c:v>
                </c:pt>
                <c:pt idx="2">
                  <c:v>Social Plans</c:v>
                </c:pt>
                <c:pt idx="3">
                  <c:v>Soccer Practice</c:v>
                </c:pt>
                <c:pt idx="4">
                  <c:v>Phone Time</c:v>
                </c:pt>
                <c:pt idx="5">
                  <c:v>Computer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13</c:v>
                </c:pt>
                <c:pt idx="1">
                  <c:v>11</c:v>
                </c:pt>
                <c:pt idx="2">
                  <c:v>5</c:v>
                </c:pt>
                <c:pt idx="3">
                  <c:v>6</c:v>
                </c:pt>
                <c:pt idx="4">
                  <c:v>8</c:v>
                </c:pt>
                <c:pt idx="5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r"/>
      <c:overlay val="1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A79EA2F4-AB8B-40D9-9B12-C31DEE6ED2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440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8E77D749-1F6C-45A5-A4D7-AC20E0B426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70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69DFD38D-97BC-46A0-B836-6EC9891733CE}" type="slidenum">
              <a:rPr lang="en-US"/>
              <a:pPr/>
              <a:t>1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77D749-1F6C-45A5-A4D7-AC20E0B426B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77D749-1F6C-45A5-A4D7-AC20E0B426B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77D749-1F6C-45A5-A4D7-AC20E0B426B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77D749-1F6C-45A5-A4D7-AC20E0B426B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77D749-1F6C-45A5-A4D7-AC20E0B426B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77D749-1F6C-45A5-A4D7-AC20E0B426B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77D749-1F6C-45A5-A4D7-AC20E0B426B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77D749-1F6C-45A5-A4D7-AC20E0B426B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time to explain time chart.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77D749-1F6C-45A5-A4D7-AC20E0B426B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rtlCol="0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6947D-1599-4B39-8F8C-4C52ACEA3C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20B3-A9D3-4D13-BA68-C2342220AF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E9A3-6B18-489C-B503-4E31DAFA9C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2FBC-F8EB-428B-9846-FFCBE2BDDF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rtlCol="0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F18F-B671-4D27-8ED0-0B3BFC0152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6C2A2-29B0-45F9-8C9D-2C0136E354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77A76-F90E-4608-A7CB-442137A8F9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36124-26F7-48DE-87FA-73DA943A0D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0493-3282-47DC-BBF8-DABE5769CF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8CFF8-50BC-4E15-BCC1-8BA825D1D5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B8CB-B973-4E4E-8B73-9DD26CC4C0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l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alpha val="10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ctr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alpha val="10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alpha val="100000"/>
                  </a:schemeClr>
                </a:solidFill>
                <a:latin typeface="+mn-lt"/>
              </a:defRPr>
            </a:lvl1pPr>
          </a:lstStyle>
          <a:p>
            <a:fld id="{153CC1D0-1A1A-4D24-BF36-FE005B4802B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Arial"/>
        </a:defRPr>
      </a:lvl2pPr>
      <a:lvl3pPr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Arial"/>
        </a:defRPr>
      </a:lvl3pPr>
      <a:lvl4pPr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Arial"/>
        </a:defRPr>
      </a:lvl4pPr>
      <a:lvl5pPr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Arial"/>
        </a:defRPr>
      </a:lvl5pPr>
      <a:lvl6pPr marL="457200"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Arial"/>
        </a:defRPr>
      </a:lvl6pPr>
      <a:lvl7pPr marL="914400"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Arial"/>
        </a:defRPr>
      </a:lvl7pPr>
      <a:lvl8pPr marL="1371600"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Arial"/>
        </a:defRPr>
      </a:lvl8pPr>
      <a:lvl9pPr marL="1828800"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Arial"/>
        </a:defRPr>
      </a:lvl9pPr>
    </p:titleStyle>
    <p:bodyStyle>
      <a:lvl1pPr marL="342900" indent="-342900" algn="l" fontAlgn="base">
        <a:spcBef>
          <a:spcPct val="20000"/>
        </a:spcBef>
        <a:spcAft>
          <a:spcPct val="0"/>
        </a:spcAft>
        <a:buChar char="•"/>
        <a:defRPr sz="32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fontAlgn="base">
        <a:spcBef>
          <a:spcPct val="20000"/>
        </a:spcBef>
        <a:spcAft>
          <a:spcPct val="0"/>
        </a:spcAft>
        <a:buChar char="–"/>
        <a:defRPr sz="2800">
          <a:solidFill>
            <a:schemeClr val="tx1">
              <a:alpha val="100000"/>
            </a:schemeClr>
          </a:solidFill>
          <a:latin typeface="+mn-lt"/>
        </a:defRPr>
      </a:lvl2pPr>
      <a:lvl3pPr marL="1143000" indent="-228600" algn="l" fontAlgn="base">
        <a:spcBef>
          <a:spcPct val="20000"/>
        </a:spcBef>
        <a:spcAft>
          <a:spcPct val="0"/>
        </a:spcAft>
        <a:buChar char="•"/>
        <a:defRPr sz="2400">
          <a:solidFill>
            <a:schemeClr val="tx1">
              <a:alpha val="100000"/>
            </a:schemeClr>
          </a:solidFill>
          <a:latin typeface="+mn-lt"/>
        </a:defRPr>
      </a:lvl3pPr>
      <a:lvl4pPr marL="1600200" indent="-228600" algn="l" fontAlgn="base">
        <a:spcBef>
          <a:spcPct val="20000"/>
        </a:spcBef>
        <a:spcAft>
          <a:spcPct val="0"/>
        </a:spcAft>
        <a:buChar char="–"/>
        <a:defRPr sz="2000">
          <a:solidFill>
            <a:schemeClr val="tx1">
              <a:alpha val="100000"/>
            </a:schemeClr>
          </a:solidFill>
          <a:latin typeface="+mn-lt"/>
        </a:defRPr>
      </a:lvl4pPr>
      <a:lvl5pPr marL="20574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+mn-lt"/>
        </a:defRPr>
      </a:lvl5pPr>
      <a:lvl6pPr marL="25146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+mn-lt"/>
        </a:defRPr>
      </a:lvl6pPr>
      <a:lvl7pPr marL="29718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+mn-lt"/>
        </a:defRPr>
      </a:lvl7pPr>
      <a:lvl8pPr marL="34290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+mn-lt"/>
        </a:defRPr>
      </a:lvl8pPr>
      <a:lvl9pPr marL="38862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+mn-lt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130425"/>
            <a:ext cx="7315200" cy="1374775"/>
          </a:xfrm>
        </p:spPr>
        <p:txBody>
          <a:bodyPr/>
          <a:lstStyle/>
          <a:p>
            <a:r>
              <a:rPr lang="en-US" sz="6000" b="1" dirty="0">
                <a:solidFill>
                  <a:schemeClr val="tx1">
                    <a:alpha val="100000"/>
                  </a:schemeClr>
                </a:solidFill>
              </a:rPr>
              <a:t>Activity Log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886200"/>
            <a:ext cx="7315200" cy="1524000"/>
          </a:xfrm>
        </p:spPr>
        <p:txBody>
          <a:bodyPr/>
          <a:lstStyle/>
          <a:p>
            <a:r>
              <a:rPr lang="en-US" b="1" dirty="0">
                <a:solidFill>
                  <a:schemeClr val="tx1">
                    <a:alpha val="100000"/>
                  </a:schemeClr>
                </a:solidFill>
              </a:rPr>
              <a:t>A Week In The Life…</a:t>
            </a:r>
          </a:p>
          <a:p>
            <a:endParaRPr lang="en-US" b="1" dirty="0">
              <a:solidFill>
                <a:schemeClr val="tx1">
                  <a:alpha val="10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81413" y="4724400"/>
            <a:ext cx="17811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" name="Straight Connector 2"/>
          <p:cNvCxnSpPr/>
          <p:nvPr/>
        </p:nvCxnSpPr>
        <p:spPr>
          <a:xfrm>
            <a:off x="2514600" y="3200400"/>
            <a:ext cx="2743200" cy="9144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40"/>
    </mc:Choice>
    <mc:Fallback xmlns="">
      <p:transition spd="slow" advTm="384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239000" cy="1020762"/>
          </a:xfrm>
        </p:spPr>
        <p:txBody>
          <a:bodyPr/>
          <a:lstStyle/>
          <a:p>
            <a:r>
              <a:rPr lang="en-US" sz="4800"/>
              <a:t>Goals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153400" cy="4572000"/>
          </a:xfrm>
        </p:spPr>
        <p:txBody>
          <a:bodyPr/>
          <a:lstStyle/>
          <a:p>
            <a:r>
              <a:rPr lang="en-US" dirty="0"/>
              <a:t>Start homework earlier in the weekend to prevent Sunday “</a:t>
            </a:r>
            <a:r>
              <a:rPr lang="en-US" dirty="0">
                <a:hlinkClick r:id="rId3" action="ppaction://hlinksldjump"/>
              </a:rPr>
              <a:t>crunch</a:t>
            </a:r>
            <a:r>
              <a:rPr lang="en-US" dirty="0"/>
              <a:t>” time</a:t>
            </a:r>
          </a:p>
          <a:p>
            <a:r>
              <a:rPr lang="en-US" dirty="0"/>
              <a:t>Reschedule social plans if necessary</a:t>
            </a:r>
          </a:p>
          <a:p>
            <a:r>
              <a:rPr lang="en-US" dirty="0"/>
              <a:t>Do homework while babysitting, instead of </a:t>
            </a:r>
            <a:r>
              <a:rPr lang="en-US" dirty="0" smtClean="0"/>
              <a:t>playing on computer</a:t>
            </a:r>
            <a:endParaRPr lang="en-US" dirty="0"/>
          </a:p>
          <a:p>
            <a:r>
              <a:rPr lang="en-US" dirty="0"/>
              <a:t>Curtail phone time if it interferes with homework</a:t>
            </a:r>
          </a:p>
          <a:p>
            <a:r>
              <a:rPr lang="en-US" dirty="0" smtClean="0"/>
              <a:t>Spend less time on computer, </a:t>
            </a:r>
            <a:r>
              <a:rPr lang="en-US" dirty="0"/>
              <a:t>possibly learn new hobby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9"/>
    </mc:Choice>
    <mc:Fallback xmlns="">
      <p:transition spd="slow" advTm="302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315200" cy="944563"/>
          </a:xfrm>
        </p:spPr>
        <p:txBody>
          <a:bodyPr/>
          <a:lstStyle/>
          <a:p>
            <a:r>
              <a:rPr lang="en-US" sz="4800"/>
              <a:t>Monday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3581400" cy="4572000"/>
          </a:xfrm>
        </p:spPr>
        <p:txBody>
          <a:bodyPr/>
          <a:lstStyle/>
          <a:p>
            <a:r>
              <a:rPr lang="en-US" dirty="0"/>
              <a:t>Homework</a:t>
            </a:r>
          </a:p>
          <a:p>
            <a:pPr lvl="1"/>
            <a:r>
              <a:rPr lang="en-US" dirty="0"/>
              <a:t>3 hours</a:t>
            </a:r>
          </a:p>
          <a:p>
            <a:r>
              <a:rPr lang="en-US" dirty="0"/>
              <a:t>Soccer Practice</a:t>
            </a:r>
          </a:p>
          <a:p>
            <a:pPr lvl="1"/>
            <a:r>
              <a:rPr lang="en-US" dirty="0"/>
              <a:t>2 hours</a:t>
            </a:r>
          </a:p>
          <a:p>
            <a:r>
              <a:rPr lang="en-US" dirty="0" smtClean="0"/>
              <a:t>Computer</a:t>
            </a:r>
            <a:endParaRPr lang="en-US" dirty="0"/>
          </a:p>
          <a:p>
            <a:pPr lvl="1"/>
            <a:r>
              <a:rPr lang="en-US" dirty="0"/>
              <a:t>1 hour</a:t>
            </a:r>
          </a:p>
          <a:p>
            <a:r>
              <a:rPr lang="en-US" dirty="0"/>
              <a:t>Phone time</a:t>
            </a:r>
          </a:p>
          <a:p>
            <a:pPr lvl="1"/>
            <a:r>
              <a:rPr lang="en-US" dirty="0"/>
              <a:t>1 hour</a:t>
            </a:r>
          </a:p>
          <a:p>
            <a:endParaRPr lang="en-US" sz="2800" dirty="0"/>
          </a:p>
        </p:txBody>
      </p:sp>
      <p:pic>
        <p:nvPicPr>
          <p:cNvPr id="1026" name="Picture 2" descr="C:\Documents and Settings\jennifer_carney\My Documents\My Pictures\Microsoft Clip Organizer\j040278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06947"/>
            <a:ext cx="4038600" cy="33124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11"/>
    </mc:Choice>
    <mc:Fallback xmlns="">
      <p:transition spd="slow" advTm="23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25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25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5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25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25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25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25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25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25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25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25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25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25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25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25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25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25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25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5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25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25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25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25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25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315200" cy="1020762"/>
          </a:xfrm>
        </p:spPr>
        <p:txBody>
          <a:bodyPr/>
          <a:lstStyle/>
          <a:p>
            <a:r>
              <a:rPr lang="en-US" sz="4800"/>
              <a:t>Tuesday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3581400" cy="4495800"/>
          </a:xfrm>
        </p:spPr>
        <p:txBody>
          <a:bodyPr/>
          <a:lstStyle/>
          <a:p>
            <a:r>
              <a:rPr lang="en-US" dirty="0"/>
              <a:t>Homework</a:t>
            </a:r>
          </a:p>
          <a:p>
            <a:pPr lvl="1"/>
            <a:r>
              <a:rPr lang="en-US" dirty="0"/>
              <a:t>2 hours</a:t>
            </a:r>
          </a:p>
          <a:p>
            <a:r>
              <a:rPr lang="en-US" dirty="0"/>
              <a:t>Babysitting</a:t>
            </a:r>
          </a:p>
          <a:p>
            <a:pPr lvl="1"/>
            <a:r>
              <a:rPr lang="en-US" dirty="0"/>
              <a:t>3 hours</a:t>
            </a:r>
          </a:p>
          <a:p>
            <a:r>
              <a:rPr lang="en-US" dirty="0" smtClean="0"/>
              <a:t>Computer</a:t>
            </a:r>
            <a:endParaRPr lang="en-US" dirty="0"/>
          </a:p>
          <a:p>
            <a:pPr lvl="1"/>
            <a:r>
              <a:rPr lang="en-US" dirty="0"/>
              <a:t>2 hours</a:t>
            </a:r>
          </a:p>
          <a:p>
            <a:r>
              <a:rPr lang="en-US" dirty="0"/>
              <a:t>Phone time</a:t>
            </a:r>
          </a:p>
          <a:p>
            <a:pPr lvl="1"/>
            <a:r>
              <a:rPr lang="en-US" dirty="0"/>
              <a:t>1 hour</a:t>
            </a:r>
          </a:p>
        </p:txBody>
      </p:sp>
      <p:pic>
        <p:nvPicPr>
          <p:cNvPr id="4098" name="Picture 2" descr="C:\Documents and Settings\jennifer_carney\My Documents\My Pictures\Microsoft Clip Organizer\j0397352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486401" y="2408055"/>
            <a:ext cx="2362200" cy="291025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2"/>
    </mc:Choice>
    <mc:Fallback xmlns="">
      <p:transition spd="slow" advTm="192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315200" cy="1173162"/>
          </a:xfrm>
        </p:spPr>
        <p:txBody>
          <a:bodyPr/>
          <a:lstStyle/>
          <a:p>
            <a:r>
              <a:rPr lang="en-US" sz="4800" dirty="0"/>
              <a:t>Wednesday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600200"/>
            <a:ext cx="3657600" cy="4419600"/>
          </a:xfrm>
        </p:spPr>
        <p:txBody>
          <a:bodyPr/>
          <a:lstStyle/>
          <a:p>
            <a:r>
              <a:rPr lang="en-US" dirty="0"/>
              <a:t>Homework</a:t>
            </a:r>
          </a:p>
          <a:p>
            <a:pPr lvl="1"/>
            <a:r>
              <a:rPr lang="en-US" dirty="0"/>
              <a:t>2 hours</a:t>
            </a:r>
          </a:p>
          <a:p>
            <a:r>
              <a:rPr lang="en-US" dirty="0"/>
              <a:t>Soccer practice</a:t>
            </a:r>
          </a:p>
          <a:p>
            <a:pPr lvl="1"/>
            <a:r>
              <a:rPr lang="en-US" dirty="0"/>
              <a:t>2 hours</a:t>
            </a:r>
          </a:p>
          <a:p>
            <a:r>
              <a:rPr lang="en-US" dirty="0" smtClean="0"/>
              <a:t>Computer</a:t>
            </a:r>
            <a:endParaRPr lang="en-US" dirty="0"/>
          </a:p>
          <a:p>
            <a:pPr lvl="1"/>
            <a:r>
              <a:rPr lang="en-US" dirty="0"/>
              <a:t>2 hours</a:t>
            </a:r>
          </a:p>
          <a:p>
            <a:r>
              <a:rPr lang="en-US" dirty="0"/>
              <a:t>Phone time</a:t>
            </a:r>
          </a:p>
          <a:p>
            <a:pPr lvl="1"/>
            <a:r>
              <a:rPr lang="en-US" dirty="0"/>
              <a:t>1 hour</a:t>
            </a:r>
          </a:p>
        </p:txBody>
      </p:sp>
      <p:pic>
        <p:nvPicPr>
          <p:cNvPr id="2055" name="Picture 7" descr="C:\Documents and Settings\jennifer_carney\My Documents\My Pictures\Microsoft Clip Organizer\j0198236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43088" y="2795627"/>
            <a:ext cx="2848824" cy="213510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5"/>
    </mc:Choice>
    <mc:Fallback xmlns="">
      <p:transition spd="slow" advTm="2805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315200" cy="1096962"/>
          </a:xfrm>
        </p:spPr>
        <p:txBody>
          <a:bodyPr/>
          <a:lstStyle/>
          <a:p>
            <a:r>
              <a:rPr lang="en-US" sz="4800"/>
              <a:t>Thursday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3581400" cy="4495800"/>
          </a:xfrm>
        </p:spPr>
        <p:txBody>
          <a:bodyPr/>
          <a:lstStyle/>
          <a:p>
            <a:r>
              <a:rPr lang="en-US" dirty="0"/>
              <a:t>Homework</a:t>
            </a:r>
          </a:p>
          <a:p>
            <a:pPr lvl="1"/>
            <a:r>
              <a:rPr lang="en-US" dirty="0"/>
              <a:t>1 hour</a:t>
            </a:r>
          </a:p>
          <a:p>
            <a:r>
              <a:rPr lang="en-US" dirty="0"/>
              <a:t>Babysitting</a:t>
            </a:r>
          </a:p>
          <a:p>
            <a:pPr lvl="1"/>
            <a:r>
              <a:rPr lang="en-US" dirty="0"/>
              <a:t>3 hours</a:t>
            </a:r>
          </a:p>
          <a:p>
            <a:r>
              <a:rPr lang="en-US" dirty="0" smtClean="0"/>
              <a:t>Computer</a:t>
            </a:r>
            <a:endParaRPr lang="en-US" dirty="0"/>
          </a:p>
          <a:p>
            <a:pPr lvl="1"/>
            <a:r>
              <a:rPr lang="en-US" dirty="0"/>
              <a:t>1 hour</a:t>
            </a:r>
          </a:p>
          <a:p>
            <a:r>
              <a:rPr lang="en-US" dirty="0"/>
              <a:t>Phone time</a:t>
            </a:r>
          </a:p>
          <a:p>
            <a:pPr lvl="1"/>
            <a:r>
              <a:rPr lang="en-US" dirty="0"/>
              <a:t>2 hours</a:t>
            </a:r>
          </a:p>
        </p:txBody>
      </p:sp>
      <p:pic>
        <p:nvPicPr>
          <p:cNvPr id="5122" name="Picture 2" descr="C:\Documents and Settings\jennifer_carney\My Documents\My Pictures\Microsoft Clip Organizer\j0354132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09033" y="2362200"/>
            <a:ext cx="2961667" cy="304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83"/>
    </mc:Choice>
    <mc:Fallback xmlns="">
      <p:transition spd="slow" advTm="178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315200" cy="1020762"/>
          </a:xfrm>
        </p:spPr>
        <p:txBody>
          <a:bodyPr/>
          <a:lstStyle/>
          <a:p>
            <a:r>
              <a:rPr lang="en-US" sz="4800"/>
              <a:t>Friday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3581400" cy="4572000"/>
          </a:xfrm>
        </p:spPr>
        <p:txBody>
          <a:bodyPr/>
          <a:lstStyle/>
          <a:p>
            <a:r>
              <a:rPr lang="en-US" dirty="0"/>
              <a:t>Homework</a:t>
            </a:r>
          </a:p>
          <a:p>
            <a:pPr lvl="1"/>
            <a:r>
              <a:rPr lang="en-US" dirty="0"/>
              <a:t>0 hours</a:t>
            </a:r>
          </a:p>
          <a:p>
            <a:r>
              <a:rPr lang="en-US" dirty="0"/>
              <a:t>Soccer Practice</a:t>
            </a:r>
          </a:p>
          <a:p>
            <a:pPr lvl="1"/>
            <a:r>
              <a:rPr lang="en-US" dirty="0"/>
              <a:t>2 hours</a:t>
            </a:r>
          </a:p>
          <a:p>
            <a:r>
              <a:rPr lang="en-US" dirty="0" smtClean="0"/>
              <a:t>Computer</a:t>
            </a:r>
            <a:endParaRPr lang="en-US" dirty="0"/>
          </a:p>
          <a:p>
            <a:pPr lvl="1"/>
            <a:r>
              <a:rPr lang="en-US" dirty="0"/>
              <a:t>2 hours</a:t>
            </a:r>
          </a:p>
          <a:p>
            <a:r>
              <a:rPr lang="en-US" dirty="0"/>
              <a:t>Phone time</a:t>
            </a:r>
          </a:p>
          <a:p>
            <a:pPr lvl="1"/>
            <a:r>
              <a:rPr lang="en-US" dirty="0"/>
              <a:t>1 hour</a:t>
            </a:r>
          </a:p>
        </p:txBody>
      </p:sp>
      <p:pic>
        <p:nvPicPr>
          <p:cNvPr id="6147" name="Picture 3" descr="C:\Documents and Settings\jennifer_carney\My Documents\My Pictures\Microsoft Clip Organizer\j0396734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37918" y="2133600"/>
            <a:ext cx="3352799" cy="335279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315200" cy="1096962"/>
          </a:xfrm>
        </p:spPr>
        <p:txBody>
          <a:bodyPr/>
          <a:lstStyle/>
          <a:p>
            <a:r>
              <a:rPr lang="en-US" sz="4800"/>
              <a:t>Saturday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3581400" cy="4495800"/>
          </a:xfrm>
        </p:spPr>
        <p:txBody>
          <a:bodyPr/>
          <a:lstStyle/>
          <a:p>
            <a:r>
              <a:rPr lang="en-US"/>
              <a:t>Homework</a:t>
            </a:r>
          </a:p>
          <a:p>
            <a:pPr lvl="1"/>
            <a:r>
              <a:rPr lang="en-US"/>
              <a:t>0 hours</a:t>
            </a:r>
          </a:p>
          <a:p>
            <a:r>
              <a:rPr lang="en-US"/>
              <a:t>Babysitting</a:t>
            </a:r>
          </a:p>
          <a:p>
            <a:pPr lvl="1"/>
            <a:r>
              <a:rPr lang="en-US"/>
              <a:t>5 hours</a:t>
            </a:r>
          </a:p>
          <a:p>
            <a:r>
              <a:rPr lang="en-US"/>
              <a:t>Social plans</a:t>
            </a:r>
          </a:p>
          <a:p>
            <a:pPr lvl="1"/>
            <a:r>
              <a:rPr lang="en-US"/>
              <a:t>3 hours</a:t>
            </a:r>
          </a:p>
          <a:p>
            <a:r>
              <a:rPr lang="en-US"/>
              <a:t>Phone time</a:t>
            </a:r>
          </a:p>
          <a:p>
            <a:pPr lvl="1"/>
            <a:r>
              <a:rPr lang="en-US"/>
              <a:t>2 hours</a:t>
            </a:r>
          </a:p>
        </p:txBody>
      </p:sp>
      <p:pic>
        <p:nvPicPr>
          <p:cNvPr id="7171" name="Picture 3" descr="C:\Documents and Settings\jennifer_carney\My Documents\My Pictures\Microsoft Clip Organizer\sl00613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133600"/>
            <a:ext cx="3526325" cy="346898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1"/>
    </mc:Choice>
    <mc:Fallback xmlns="">
      <p:transition spd="slow" advTm="228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315200" cy="1096962"/>
          </a:xfrm>
        </p:spPr>
        <p:txBody>
          <a:bodyPr/>
          <a:lstStyle/>
          <a:p>
            <a:r>
              <a:rPr lang="en-US" sz="4800"/>
              <a:t>Sunday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3581400" cy="4572000"/>
          </a:xfrm>
        </p:spPr>
        <p:txBody>
          <a:bodyPr/>
          <a:lstStyle/>
          <a:p>
            <a:r>
              <a:rPr lang="en-US" dirty="0"/>
              <a:t>Homework</a:t>
            </a:r>
          </a:p>
          <a:p>
            <a:pPr lvl="1"/>
            <a:r>
              <a:rPr lang="en-US" dirty="0"/>
              <a:t>5 hours</a:t>
            </a:r>
          </a:p>
          <a:p>
            <a:r>
              <a:rPr lang="en-US" dirty="0"/>
              <a:t>Social Plans</a:t>
            </a:r>
          </a:p>
          <a:p>
            <a:pPr lvl="1"/>
            <a:r>
              <a:rPr lang="en-US" dirty="0"/>
              <a:t>2 hours</a:t>
            </a:r>
          </a:p>
          <a:p>
            <a:r>
              <a:rPr lang="en-US" dirty="0" smtClean="0"/>
              <a:t>Computer</a:t>
            </a:r>
            <a:endParaRPr lang="en-US" dirty="0"/>
          </a:p>
          <a:p>
            <a:pPr lvl="1"/>
            <a:r>
              <a:rPr lang="en-US" dirty="0"/>
              <a:t>0 hours</a:t>
            </a:r>
          </a:p>
          <a:p>
            <a:r>
              <a:rPr lang="en-US" dirty="0"/>
              <a:t>Phone time</a:t>
            </a:r>
          </a:p>
          <a:p>
            <a:pPr lvl="1"/>
            <a:r>
              <a:rPr lang="en-US" dirty="0"/>
              <a:t>0 hours</a:t>
            </a:r>
          </a:p>
        </p:txBody>
      </p:sp>
      <p:pic>
        <p:nvPicPr>
          <p:cNvPr id="5" name="Picture 2" descr="C:\Documents and Settings\jennifer_carney\My Documents\My Pictures\Microsoft Clip Organizer\bs00559_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718293"/>
            <a:ext cx="4038600" cy="228977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79"/>
    </mc:Choice>
    <mc:Fallback xmlns="">
      <p:transition spd="slow" advTm="2579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55"/>
    </mc:Choice>
    <mc:Fallback xmlns="">
      <p:transition spd="slow" advTm="2955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3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1AB39F"/>
      </a:accent4>
      <a:accent5>
        <a:srgbClr val="00ADDC"/>
      </a:accent5>
      <a:accent6>
        <a:srgbClr val="738AC8"/>
      </a:accent6>
      <a:hlink>
        <a:srgbClr val="EA157A"/>
      </a:hlink>
      <a:folHlink>
        <a:srgbClr val="969696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</TotalTime>
  <Words>178</Words>
  <Application>Microsoft Office PowerPoint</Application>
  <PresentationFormat>On-screen Show (4:3)</PresentationFormat>
  <Paragraphs>84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Activity Log</vt:lpstr>
      <vt:lpstr>Monday</vt:lpstr>
      <vt:lpstr>Tuesday</vt:lpstr>
      <vt:lpstr>Wednesday</vt:lpstr>
      <vt:lpstr>Thursday</vt:lpstr>
      <vt:lpstr>Friday</vt:lpstr>
      <vt:lpstr>Saturday</vt:lpstr>
      <vt:lpstr>Sunday</vt:lpstr>
      <vt:lpstr>Summary</vt:lpstr>
      <vt:lpstr>Goals</vt:lpstr>
    </vt:vector>
  </TitlesOfParts>
  <Company>McGRAW-HILL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Glencoe/McGraw-Hill</dc:creator>
  <cp:lastModifiedBy>Benson, Zachary T</cp:lastModifiedBy>
  <cp:revision>31</cp:revision>
  <dcterms:created xsi:type="dcterms:W3CDTF">2004-10-14T17:11:11Z</dcterms:created>
  <dcterms:modified xsi:type="dcterms:W3CDTF">2012-06-01T11:40:45Z</dcterms:modified>
</cp:coreProperties>
</file>