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0" autoAdjust="0"/>
    <p:restoredTop sz="94684" autoAdjust="0"/>
  </p:normalViewPr>
  <p:slideViewPr>
    <p:cSldViewPr>
      <p:cViewPr>
        <p:scale>
          <a:sx n="94" d="100"/>
          <a:sy n="94" d="100"/>
        </p:scale>
        <p:origin x="-1290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9260DFDC-4909-4E0B-B171-BA2C4E4ECF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169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CB941-7D50-4653-ABAE-7ABFCA8208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1C865-CB36-4315-917A-E76F11F2F2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1C865-CB36-4315-917A-E76F11F2F2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3824-29F8-4D0A-B723-108019823F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68CB3-284F-4F3F-A99C-5C9B47D24F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E0A9113-316D-4C81-9D73-AFBB417A0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18B7F-07C6-4195-BB6D-9C36E0B93A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F9D5A-712E-4F1D-9077-C9D623B6CD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C5A3-2B20-4876-8AA0-DD4F80011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BB5B1-06EC-4DF0-835C-4F924976F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7C08-F154-47F2-BFAE-2A3E489B99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F8550-D3F9-4D46-BB44-B279130000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3E1C865-CB36-4315-917A-E76F11F2F2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>
                <a:solidFill>
                  <a:schemeClr val="accent2">
                    <a:alpha val="100000"/>
                  </a:schemeClr>
                </a:solidFill>
              </a:rPr>
              <a:t>Copyrights</a:t>
            </a:r>
            <a:r>
              <a:rPr lang="en-US" b="1"/>
              <a:t>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Questions </a:t>
            </a:r>
            <a:r>
              <a:rPr lang="en-US" dirty="0" smtClean="0"/>
              <a:t>and </a:t>
            </a:r>
            <a:r>
              <a:rPr lang="en-US" dirty="0"/>
              <a:t>Answers</a:t>
            </a:r>
          </a:p>
          <a:p>
            <a:endParaRPr lang="en-US" i="1" dirty="0"/>
          </a:p>
        </p:txBody>
      </p:sp>
      <p:pic>
        <p:nvPicPr>
          <p:cNvPr id="2052" name="Picture 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5334000"/>
            <a:ext cx="990600" cy="9906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a </a:t>
            </a:r>
            <a:r>
              <a:rPr lang="en-US" dirty="0"/>
              <a:t>Copyright?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>
                  <a:alpha val="100000"/>
                </a:schemeClr>
              </a:buClr>
            </a:pPr>
            <a:r>
              <a:rPr lang="en-US"/>
              <a:t>A copyright protects someone who creates an original work. </a:t>
            </a:r>
          </a:p>
          <a:p>
            <a:pPr>
              <a:buClr>
                <a:schemeClr val="tx1">
                  <a:alpha val="100000"/>
                </a:schemeClr>
              </a:buClr>
            </a:pPr>
            <a:r>
              <a:rPr lang="en-US"/>
              <a:t>An original work can be a book, a play, or a Web site, among others.</a:t>
            </a:r>
          </a:p>
          <a:p>
            <a:pPr>
              <a:buClr>
                <a:schemeClr val="tx1">
                  <a:alpha val="100000"/>
                </a:schemeClr>
              </a:buClr>
            </a:pPr>
            <a:r>
              <a:rPr lang="en-US"/>
              <a:t>The goal of copyrights is to prevent unauthorized copying of your work.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</a:t>
            </a:r>
            <a:r>
              <a:rPr lang="en-US" dirty="0" smtClean="0"/>
              <a:t>if </a:t>
            </a:r>
            <a:r>
              <a:rPr lang="en-US" dirty="0"/>
              <a:t>I Want </a:t>
            </a:r>
            <a:r>
              <a:rPr lang="en-US" dirty="0" smtClean="0"/>
              <a:t>to </a:t>
            </a:r>
            <a:r>
              <a:rPr lang="en-US" dirty="0"/>
              <a:t>Use Copyrighted Work?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must obtain permission from the copyright holder.</a:t>
            </a:r>
          </a:p>
          <a:p>
            <a:r>
              <a:rPr lang="en-US"/>
              <a:t>You can get permission by writing a letter to an author, artist, publishing house, or Webmaster.</a:t>
            </a:r>
          </a:p>
          <a:p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 Copyrights Expire?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For works created since January 1, 1978, the copyright lasts until 70 years after the creator’s death.</a:t>
            </a:r>
          </a:p>
          <a:p>
            <a:r>
              <a:rPr lang="en-US"/>
              <a:t>For works created before January 1, 1978, a copyright can last anywhere from 28 to 67 years.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 I Copyright My Work?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If you create an original work, it is automatically protected by copyright law.</a:t>
            </a:r>
          </a:p>
          <a:p>
            <a:r>
              <a:rPr lang="en-US"/>
              <a:t>You can register your work with the copyright office to obtain additional protections.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 More Information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U.S. Copyright Office</a:t>
            </a:r>
            <a:br>
              <a:rPr lang="en-US"/>
            </a:br>
            <a:r>
              <a:rPr lang="en-US"/>
              <a:t>101 Independence Ave. S.E.</a:t>
            </a:r>
            <a:br>
              <a:rPr lang="en-US"/>
            </a:br>
            <a:r>
              <a:rPr lang="en-US"/>
              <a:t>Washington, D.C. 20559-6000</a:t>
            </a:r>
            <a:br>
              <a:rPr lang="en-US"/>
            </a:br>
            <a:r>
              <a:rPr lang="en-US"/>
              <a:t>(202) 707-3000</a:t>
            </a:r>
            <a:br>
              <a:rPr lang="en-US"/>
            </a:br>
            <a:endParaRPr lang="en-US"/>
          </a:p>
          <a:p>
            <a:r>
              <a:rPr lang="en-US"/>
              <a:t>http://www.copyright.gov/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24587" name="Picture 1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5181600"/>
            <a:ext cx="1524000" cy="1320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191</TotalTime>
  <Words>176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Copyrights </vt:lpstr>
      <vt:lpstr>What Is a Copyright?</vt:lpstr>
      <vt:lpstr>What if I Want to Use Copyrighted Work?</vt:lpstr>
      <vt:lpstr>Do Copyrights Expire?</vt:lpstr>
      <vt:lpstr>How Do I Copyright My Work?</vt:lpstr>
      <vt:lpstr>For More Information</vt:lpstr>
    </vt:vector>
  </TitlesOfParts>
  <Company>McGRAW-HILL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Copyrights </dc:title>
  <dc:creator>Glencoe/McGraw-Hill</dc:creator>
  <cp:lastModifiedBy>Benson, Zachary T</cp:lastModifiedBy>
  <cp:revision>11</cp:revision>
  <dcterms:created xsi:type="dcterms:W3CDTF">2004-10-01T17:05:52Z</dcterms:created>
  <dcterms:modified xsi:type="dcterms:W3CDTF">2012-06-01T12:18:49Z</dcterms:modified>
</cp:coreProperties>
</file>