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70" r:id="rId4"/>
    <p:sldId id="257" r:id="rId5"/>
    <p:sldId id="264" r:id="rId6"/>
    <p:sldId id="265" r:id="rId7"/>
    <p:sldId id="266" r:id="rId8"/>
    <p:sldId id="267" r:id="rId9"/>
    <p:sldId id="260" r:id="rId10"/>
    <p:sldId id="268" r:id="rId11"/>
    <p:sldId id="261" r:id="rId12"/>
    <p:sldId id="262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6FA0C48-CC7F-46FB-91C1-814DE6ECB4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67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DAE6DB3-DE4C-401D-89B8-D2E087E54D99}" type="datetimeFigureOut">
              <a:rPr lang="en-US" smtClean="0"/>
              <a:pPr/>
              <a:t>6/1/2012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CAEC151-41A6-4721-9979-5F6ED4FEA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5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C151-41A6-4721-9979-5F6ED4FEA7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66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448D-3083-4912-8268-D0ADB62632C9}" type="datetime2">
              <a:rPr lang="en-US" smtClean="0"/>
              <a:t>Friday, June 01, 2012</a:t>
            </a:fld>
            <a:endParaRPr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>
                    <a:tint val="20000"/>
                  </a:schemeClr>
                </a:solidFill>
              </a:rPr>
              <a:t>Habits</a:t>
            </a:r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B7703-C1AA-469C-AB81-49F35C4B26E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52A4C-D2B6-4C80-9606-0E67F9021F31}" type="datetime2">
              <a:rPr lang="en-US" smtClean="0"/>
              <a:t>Friday, June 01, 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z="1000" smtClean="0">
                <a:solidFill>
                  <a:schemeClr val="tx1"/>
                </a:solidFill>
              </a:rPr>
              <a:t>Habits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B7703-C1AA-469C-AB81-49F35C4B26EF}" type="slidenum">
              <a:rPr lang="en-US" sz="1000" b="0" smtClean="0">
                <a:solidFill>
                  <a:schemeClr val="tx1"/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A2456-8FE8-4CA8-9E31-F0158DD57120}" type="datetime2">
              <a:rPr lang="en-US" smtClean="0"/>
              <a:t>Friday, June 01, 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z="1000" smtClean="0">
                <a:solidFill>
                  <a:schemeClr val="tx1"/>
                </a:solidFill>
              </a:rPr>
              <a:t>Habits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B7703-C1AA-469C-AB81-49F35C4B26EF}" type="slidenum">
              <a:rPr lang="en-US" sz="1000" b="0" smtClean="0">
                <a:solidFill>
                  <a:schemeClr val="tx1"/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315E-270B-4659-BF4D-DFDB4C5DC2F2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FE79-685C-45DD-9DFF-B5585993C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02-814D-4086-8014-E9DE804E255D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65AA-3993-45D2-9411-9CD838D77A1A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1415-7449-49D0-BB7B-ABA928AFACE4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09-31F5-479C-A6AE-B2E9AC0EF55D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0BFF-982C-46C6-99C4-50A9A5CDDE86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3FAD-409E-4263-BCE4-CBF87FFB5639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5F59-D055-44FD-A725-02733604FC91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1F10B-05A0-479C-99F2-FFB630DCE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EB89-D009-40DC-B4D0-CC06352C997B}" type="datetime2">
              <a:rPr lang="en-US" smtClean="0"/>
              <a:t>Friday, June 01, 2012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Habits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61F10B-05A0-479C-99F2-FFB630DCE25C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91E352-ADA3-4C2D-BA1F-D527CF73F86E}" type="datetime2">
              <a:rPr lang="en-US" smtClean="0"/>
              <a:t>Friday, June 01, 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r>
              <a:rPr lang="en-US" sz="1000" smtClean="0">
                <a:solidFill>
                  <a:schemeClr val="tx1"/>
                </a:solidFill>
              </a:rPr>
              <a:t>Habits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2B7703-C1AA-469C-AB81-49F35C4B26EF}" type="slidenum">
              <a:rPr lang="en-US" sz="1000" b="0" smtClean="0">
                <a:solidFill>
                  <a:schemeClr val="tx1"/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/>
              <a:t>Healthy Habits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/>
              <a:t>Diet</a:t>
            </a:r>
            <a:r>
              <a:rPr lang="en-US" sz="3600" b="1"/>
              <a:t> </a:t>
            </a:r>
            <a:r>
              <a:rPr lang="en-US" sz="3600"/>
              <a:t>and Exercise Tips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91E1-A6F3-4231-A764-D7B13CB3F019}" type="datetime2">
              <a:rPr lang="en-US" smtClean="0"/>
              <a:t>Friday, June 01, 2012</a:t>
            </a:fld>
            <a:endParaRPr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>
                    <a:tint val="20000"/>
                  </a:schemeClr>
                </a:solidFill>
              </a:rPr>
              <a:t>Habits</a:t>
            </a:r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Customize a Program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Make time for exercise activities that you enjoy.</a:t>
            </a:r>
            <a:endParaRPr lang="en-US"/>
          </a:p>
          <a:p>
            <a:r>
              <a:rPr lang="en-US" b="1"/>
              <a:t>Make healthful diet changes that work with your eating habits.</a:t>
            </a:r>
          </a:p>
          <a:p>
            <a:r>
              <a:rPr lang="en-US" b="1"/>
              <a:t>Stick with your changes!</a:t>
            </a:r>
          </a:p>
          <a:p>
            <a:endParaRPr lang="en-US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EC4A-83A0-40E2-9B3B-4E520B7ACCE3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5400"/>
              <a:t>Sample Diet Program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/>
              <a:t>Eating habits: I like to snack all day.</a:t>
            </a:r>
            <a:endParaRPr lang="en-US"/>
          </a:p>
          <a:p>
            <a:r>
              <a:rPr lang="en-US" b="1"/>
              <a:t>Carry healthful snacks with you.</a:t>
            </a:r>
          </a:p>
          <a:p>
            <a:r>
              <a:rPr lang="en-US" b="1"/>
              <a:t>Eat four to five small meals a day.</a:t>
            </a:r>
          </a:p>
          <a:p>
            <a:r>
              <a:rPr lang="en-US" b="1"/>
              <a:t>Avoid “quick fix” junk food by not letting yourself get too hungry.</a:t>
            </a:r>
          </a:p>
          <a:p>
            <a:pPr lvl="1"/>
            <a:endParaRPr lang="en-US" sz="3200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BF2A0-0C2C-43AB-94A7-85E9062777AB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Sample Exercise Program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/>
              <a:t>I like: team sports</a:t>
            </a:r>
            <a:endParaRPr lang="en-US"/>
          </a:p>
          <a:p>
            <a:r>
              <a:rPr lang="en-US" b="1"/>
              <a:t>Join a community softball or football team.</a:t>
            </a:r>
          </a:p>
          <a:p>
            <a:r>
              <a:rPr lang="en-US" b="1"/>
              <a:t>Try a new sport you have not tried before.</a:t>
            </a:r>
          </a:p>
          <a:p>
            <a:r>
              <a:rPr lang="en-US" b="1"/>
              <a:t>Vary your activities so you stay motivated!</a:t>
            </a:r>
          </a:p>
          <a:p>
            <a:pPr lvl="1"/>
            <a:endParaRPr lang="en-US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670A-CEAA-4EE5-AABF-655630C80BCF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5400"/>
              <a:t>Goals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Increase your strength and endurance.</a:t>
            </a:r>
            <a:endParaRPr lang="en-US"/>
          </a:p>
          <a:p>
            <a:r>
              <a:rPr lang="en-US" b="1"/>
              <a:t>Lose five pounds.</a:t>
            </a:r>
          </a:p>
          <a:p>
            <a:r>
              <a:rPr lang="en-US" b="1"/>
              <a:t>Increase your energy.</a:t>
            </a:r>
          </a:p>
          <a:p>
            <a:pPr>
              <a:buNone/>
            </a:pPr>
            <a:endParaRPr lang="en-US"/>
          </a:p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F7EC-42CE-4663-BC76-AFB61DF41A1B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5400"/>
              <a:t>Motivators</a:t>
            </a:r>
            <a:r>
              <a:rPr lang="en-US"/>
              <a:t>	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Check in with a friend every month to monitor your progress.</a:t>
            </a:r>
            <a:endParaRPr lang="en-US"/>
          </a:p>
          <a:p>
            <a:r>
              <a:rPr lang="en-US" b="1"/>
              <a:t>Keep your kitchen full of healthful foods.</a:t>
            </a:r>
          </a:p>
          <a:p>
            <a:r>
              <a:rPr lang="en-US" b="1"/>
              <a:t>Give yourself regular rewards!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29CF-D228-4DBA-8B9B-9C9FAF14F2F0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Benefits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Regular exercise is part of a healthy lifestyle.</a:t>
            </a:r>
            <a:endParaRPr lang="en-US"/>
          </a:p>
          <a:p>
            <a:r>
              <a:rPr lang="en-US" b="1"/>
              <a:t>Eating well can help you feel and perform better.</a:t>
            </a:r>
          </a:p>
          <a:p>
            <a:pPr>
              <a:buNone/>
            </a:pPr>
            <a:endParaRPr lang="en-US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7581-6754-442A-85EB-059FECDEF508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Why Change?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/>
              <a:t>	</a:t>
            </a:r>
            <a:r>
              <a:rPr lang="en-US" b="1"/>
              <a:t>Developing healthy habits early can help you live a long and healthy life.</a:t>
            </a:r>
            <a:endParaRPr lang="en-US"/>
          </a:p>
          <a:p>
            <a:pPr>
              <a:buNone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E36-3C51-409E-8594-40CE437C8B7A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Exercise Questions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/>
              <a:t>Do you enjoy team sports?</a:t>
            </a:r>
            <a:endParaRPr lang="en-US"/>
          </a:p>
          <a:p>
            <a:r>
              <a:rPr lang="en-US" b="1"/>
              <a:t>Football</a:t>
            </a:r>
          </a:p>
          <a:p>
            <a:r>
              <a:rPr lang="en-US" b="1"/>
              <a:t>Basketball</a:t>
            </a:r>
          </a:p>
          <a:p>
            <a:r>
              <a:rPr lang="en-US" b="1"/>
              <a:t>Soccer</a:t>
            </a:r>
          </a:p>
          <a:p>
            <a:r>
              <a:rPr lang="en-US" b="1"/>
              <a:t>Baseball</a:t>
            </a:r>
          </a:p>
          <a:p>
            <a:r>
              <a:rPr lang="en-US" b="1"/>
              <a:t>Tennis</a:t>
            </a:r>
          </a:p>
          <a:p>
            <a:r>
              <a:rPr lang="en-US" b="1"/>
              <a:t>Others</a:t>
            </a:r>
          </a:p>
          <a:p>
            <a:pPr lvl="1"/>
            <a:endParaRPr lang="en-US" sz="3200" b="1"/>
          </a:p>
          <a:p>
            <a:pPr lvl="1"/>
            <a:endParaRPr lang="en-US" sz="3200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03DC-6571-4475-BFCD-AD48A01D9153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Exercise Questions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/>
              <a:t>Do you enjoy “solo” activities?</a:t>
            </a:r>
            <a:endParaRPr lang="en-US"/>
          </a:p>
          <a:p>
            <a:r>
              <a:rPr lang="en-US" b="1"/>
              <a:t>Running</a:t>
            </a:r>
          </a:p>
          <a:p>
            <a:r>
              <a:rPr lang="en-US" b="1"/>
              <a:t>Dancing</a:t>
            </a:r>
          </a:p>
          <a:p>
            <a:r>
              <a:rPr lang="en-US" b="1"/>
              <a:t>Skiing</a:t>
            </a:r>
          </a:p>
          <a:p>
            <a:r>
              <a:rPr lang="en-US" b="1"/>
              <a:t>Hiking</a:t>
            </a:r>
          </a:p>
          <a:p>
            <a:r>
              <a:rPr lang="en-US" b="1"/>
              <a:t>Swimming</a:t>
            </a:r>
          </a:p>
          <a:p>
            <a:r>
              <a:rPr lang="en-US" b="1"/>
              <a:t>Others</a:t>
            </a:r>
          </a:p>
          <a:p>
            <a:pPr lvl="1"/>
            <a:endParaRPr lang="en-US" sz="3200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2885A-79F8-4CAB-A022-34F433BC347A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Exercise Questions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/>
              <a:t>	</a:t>
            </a:r>
            <a:r>
              <a:rPr lang="en-US" b="1"/>
              <a:t>Do not know what you enjoy?</a:t>
            </a:r>
            <a:endParaRPr lang="en-US"/>
          </a:p>
          <a:p>
            <a:pPr>
              <a:buNone/>
            </a:pPr>
            <a:endParaRPr lang="en-US" b="1"/>
          </a:p>
          <a:p>
            <a:pPr>
              <a:buNone/>
            </a:pPr>
            <a:r>
              <a:rPr lang="en-US" b="1"/>
              <a:t>	Try a little of everything, and see what is the most fun!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05270-EB6C-43B2-BDFC-B4DFC891D2B5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Diet Questions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/>
              <a:t>What are your eating habits?</a:t>
            </a:r>
            <a:endParaRPr lang="en-US"/>
          </a:p>
          <a:p>
            <a:r>
              <a:rPr lang="en-US" b="1"/>
              <a:t>Three big meals per day</a:t>
            </a:r>
          </a:p>
          <a:p>
            <a:r>
              <a:rPr lang="en-US" b="1"/>
              <a:t>Snacking all day</a:t>
            </a:r>
          </a:p>
          <a:p>
            <a:r>
              <a:rPr lang="en-US" b="1"/>
              <a:t>Wait to eat, then eat  a very large meal</a:t>
            </a:r>
          </a:p>
          <a:p>
            <a:r>
              <a:rPr lang="en-US" b="1"/>
              <a:t>Different every day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FFD-8594-4773-B606-7EBAFA8F44A7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Diet Questions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b="1"/>
              <a:t>What do you like to eat?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b="1"/>
              <a:t>Vegetables</a:t>
            </a:r>
          </a:p>
          <a:p>
            <a:pPr>
              <a:lnSpc>
                <a:spcPct val="90000"/>
              </a:lnSpc>
            </a:pPr>
            <a:r>
              <a:rPr lang="en-US" b="1"/>
              <a:t>Fruits</a:t>
            </a:r>
          </a:p>
          <a:p>
            <a:pPr>
              <a:lnSpc>
                <a:spcPct val="90000"/>
              </a:lnSpc>
            </a:pPr>
            <a:r>
              <a:rPr lang="en-US" b="1"/>
              <a:t>Meat and Fish</a:t>
            </a:r>
          </a:p>
          <a:p>
            <a:pPr>
              <a:lnSpc>
                <a:spcPct val="90000"/>
              </a:lnSpc>
            </a:pPr>
            <a:r>
              <a:rPr lang="en-US" b="1"/>
              <a:t>Milk, Yogurt, and Cheese </a:t>
            </a:r>
          </a:p>
          <a:p>
            <a:pPr>
              <a:lnSpc>
                <a:spcPct val="90000"/>
              </a:lnSpc>
            </a:pPr>
            <a:r>
              <a:rPr lang="en-US" b="1"/>
              <a:t>Bread/Pasta</a:t>
            </a:r>
          </a:p>
          <a:p>
            <a:pPr>
              <a:lnSpc>
                <a:spcPct val="90000"/>
              </a:lnSpc>
            </a:pPr>
            <a:r>
              <a:rPr lang="en-US" b="1"/>
              <a:t>Sweets</a:t>
            </a:r>
          </a:p>
          <a:p>
            <a:pPr>
              <a:lnSpc>
                <a:spcPct val="90000"/>
              </a:lnSpc>
            </a:pPr>
            <a:r>
              <a:rPr lang="en-US" b="1"/>
              <a:t>A little of everything</a:t>
            </a:r>
          </a:p>
          <a:p>
            <a:pPr>
              <a:lnSpc>
                <a:spcPct val="90000"/>
              </a:lnSpc>
            </a:pPr>
            <a:endParaRPr lang="en-US" b="1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4B8D-303E-4EE7-B3ED-067FFE0552B6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/>
              <a:t>Customize a Program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Analyze your lifestyle.</a:t>
            </a:r>
            <a:endParaRPr lang="en-US"/>
          </a:p>
          <a:p>
            <a:r>
              <a:rPr lang="en-US" b="1"/>
              <a:t>Set realistic goals.</a:t>
            </a:r>
          </a:p>
          <a:p>
            <a:r>
              <a:rPr lang="en-US" b="1"/>
              <a:t>Be accountable for your actions: do the program with a friend, or report back to someone.</a:t>
            </a:r>
          </a:p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F95E-23A5-4540-ADE4-AB227353D295}" type="datetime2">
              <a:rPr lang="en-US" smtClean="0"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Habits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686</TotalTime>
  <Words>321</Words>
  <Application>Microsoft Office PowerPoint</Application>
  <PresentationFormat>On-screen Show (4:3)</PresentationFormat>
  <Paragraphs>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Healthy Habits</vt:lpstr>
      <vt:lpstr>Benefits</vt:lpstr>
      <vt:lpstr>Why Change?</vt:lpstr>
      <vt:lpstr>Exercise Questions</vt:lpstr>
      <vt:lpstr>Exercise Questions</vt:lpstr>
      <vt:lpstr>Exercise Questions</vt:lpstr>
      <vt:lpstr>Diet Questions</vt:lpstr>
      <vt:lpstr>Diet Questions</vt:lpstr>
      <vt:lpstr>Customize a Program</vt:lpstr>
      <vt:lpstr>Customize a Program</vt:lpstr>
      <vt:lpstr>Sample Diet Program</vt:lpstr>
      <vt:lpstr>Sample Exercise Program</vt:lpstr>
      <vt:lpstr>Goals</vt:lpstr>
      <vt:lpstr>Motivators 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Glencoe/McGraw-Hill</dc:creator>
  <cp:lastModifiedBy>Benson, Zachary T</cp:lastModifiedBy>
  <cp:revision>24</cp:revision>
  <dcterms:created xsi:type="dcterms:W3CDTF">2004-10-13T22:51:02Z</dcterms:created>
  <dcterms:modified xsi:type="dcterms:W3CDTF">2012-06-01T12:16:08Z</dcterms:modified>
</cp:coreProperties>
</file>