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30D7E10-3939-4856-BB42-17D53A29BD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4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A4D22FD-F77F-4EDD-B868-EE126B774691}" type="datetimeFigureOut">
              <a:rPr lang="en-US" smtClean="0"/>
              <a:pPr/>
              <a:t>6/1/2012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3E1BEC6-4F6C-491E-BB39-515307BA2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5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9A7B9BC-F5F6-4D19-8BBF-9D0A0E86F09E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Friday, June 01, 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Friday, June 01, 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D500E-3E9E-46F6-A1B6-F15076D61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3AB7-00CC-41EC-8FE9-558726B60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3A2A-2521-4F9C-A9E4-E009A8E66F8C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E41-B0EA-45C1-9596-572CC27393D6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B735-782C-40E5-A97C-00F83637B117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3B46-1C77-4F06-B7D3-8CBC7F52DE48}" type="datetime2">
              <a:rPr lang="en-US" smtClean="0"/>
              <a:pPr/>
              <a:t>Friday, June 01,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Friday, June 01, 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Mow </a:t>
            </a:r>
            <a:r>
              <a:rPr lang="en-US" dirty="0" smtClean="0">
                <a:solidFill>
                  <a:schemeClr val="accent2"/>
                </a:solidFill>
              </a:rPr>
              <a:t>and </a:t>
            </a:r>
            <a:r>
              <a:rPr lang="en-US" dirty="0">
                <a:solidFill>
                  <a:schemeClr val="accent2"/>
                </a:solidFill>
              </a:rPr>
              <a:t>Go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1">
                    <a:tint val="40000"/>
                  </a:schemeClr>
                </a:solidFill>
              </a:rPr>
              <a:t>Lawn Mowing Service</a:t>
            </a:r>
          </a:p>
          <a:p>
            <a:endParaRPr lang="en-US" dirty="0">
              <a:solidFill>
                <a:schemeClr val="accent1">
                  <a:tint val="40000"/>
                </a:schemeClr>
              </a:solidFill>
            </a:endParaRPr>
          </a:p>
          <a:p>
            <a:pPr algn="ctr"/>
            <a:endParaRPr lang="en-US" dirty="0"/>
          </a:p>
        </p:txBody>
      </p:sp>
      <p:pic>
        <p:nvPicPr>
          <p:cNvPr id="2052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495800"/>
            <a:ext cx="1752600" cy="16795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Would You Like To…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Work on your tan?</a:t>
            </a:r>
          </a:p>
          <a:p>
            <a:r>
              <a:rPr lang="en-US"/>
              <a:t>Get great exercise?</a:t>
            </a:r>
          </a:p>
          <a:p>
            <a:r>
              <a:rPr lang="en-US"/>
              <a:t>Make your own hours?</a:t>
            </a:r>
          </a:p>
          <a:p>
            <a:r>
              <a:rPr lang="en-US"/>
              <a:t>Earn some cash?</a:t>
            </a:r>
          </a:p>
          <a:p>
            <a:endParaRPr lang="en-US"/>
          </a:p>
          <a:p>
            <a:endParaRPr lang="en-US"/>
          </a:p>
          <a:p>
            <a:pPr>
              <a:buNone/>
            </a:pPr>
            <a:r>
              <a:rPr lang="en-US" sz="3600"/>
              <a:t>Then why not work for….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Mow </a:t>
            </a:r>
            <a:r>
              <a:rPr lang="en-US" dirty="0" smtClean="0"/>
              <a:t>and </a:t>
            </a:r>
            <a:r>
              <a:rPr lang="en-US" dirty="0"/>
              <a:t>Go!</a:t>
            </a:r>
          </a:p>
        </p:txBody>
      </p:sp>
      <p:sp>
        <p:nvSpPr>
          <p:cNvPr id="4100" name="Rectangle 4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800"/>
              <a:t> The #1 lawn mowing service in Prairie Hills.</a:t>
            </a:r>
          </a:p>
        </p:txBody>
      </p:sp>
      <p:pic>
        <p:nvPicPr>
          <p:cNvPr id="410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200" y="4349419"/>
            <a:ext cx="8007350" cy="147386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Services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/>
              <a:t>Mow and Go offers the following services:</a:t>
            </a:r>
          </a:p>
          <a:p>
            <a:pPr lvl="1"/>
            <a:r>
              <a:rPr lang="en-US" sz="3200"/>
              <a:t>Lawn mowing with state-of-the-art mowers</a:t>
            </a:r>
          </a:p>
          <a:p>
            <a:pPr lvl="1"/>
            <a:r>
              <a:rPr lang="en-US" sz="3200"/>
              <a:t>On time, reliable service</a:t>
            </a:r>
          </a:p>
          <a:p>
            <a:pPr lvl="1"/>
            <a:r>
              <a:rPr lang="en-US" sz="3200"/>
              <a:t>Discounts for returning customers</a:t>
            </a:r>
          </a:p>
          <a:p>
            <a:pPr lvl="1"/>
            <a:r>
              <a:rPr lang="en-US" sz="3200"/>
              <a:t>Bagging and disposal of yard waste</a:t>
            </a:r>
          </a:p>
          <a:p>
            <a:pPr lvl="1">
              <a:buNone/>
            </a:pPr>
            <a:endParaRPr lang="en-US" sz="32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Rates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We offer:</a:t>
            </a:r>
          </a:p>
          <a:p>
            <a:r>
              <a:rPr lang="en-US" dirty="0"/>
              <a:t>Very competitive rates  </a:t>
            </a:r>
          </a:p>
          <a:p>
            <a:r>
              <a:rPr lang="en-US" dirty="0"/>
              <a:t>Discounts for returning customers</a:t>
            </a:r>
          </a:p>
          <a:p>
            <a:r>
              <a:rPr lang="en-US" dirty="0"/>
              <a:t>Discounts for “groups” (two or more lawns on the same street)</a:t>
            </a:r>
          </a:p>
          <a:p>
            <a:r>
              <a:rPr lang="en-US" dirty="0"/>
              <a:t>Punch </a:t>
            </a:r>
            <a:r>
              <a:rPr lang="en-US" dirty="0" smtClean="0"/>
              <a:t>cards—get </a:t>
            </a:r>
            <a:r>
              <a:rPr lang="en-US" dirty="0"/>
              <a:t>your lawn mowed ten times, get one for free!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Skills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staff learns to use the mowers before the season starts.</a:t>
            </a:r>
          </a:p>
          <a:p>
            <a:r>
              <a:rPr lang="en-US" dirty="0"/>
              <a:t>We have many returning staff </a:t>
            </a:r>
            <a:r>
              <a:rPr lang="en-US" dirty="0" smtClean="0"/>
              <a:t>members </a:t>
            </a:r>
            <a:r>
              <a:rPr lang="en-US" dirty="0"/>
              <a:t>every summer.</a:t>
            </a:r>
          </a:p>
          <a:p>
            <a:r>
              <a:rPr lang="en-US" dirty="0"/>
              <a:t>We take pride in our work.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To work with Mow </a:t>
            </a:r>
            <a:r>
              <a:rPr lang="en-US" dirty="0" smtClean="0"/>
              <a:t>and </a:t>
            </a:r>
            <a:r>
              <a:rPr lang="en-US" dirty="0"/>
              <a:t>Go, you will need:</a:t>
            </a:r>
          </a:p>
          <a:p>
            <a:pPr lvl="1"/>
            <a:r>
              <a:rPr lang="en-US" sz="3200" dirty="0"/>
              <a:t>A valid driver’s license</a:t>
            </a:r>
          </a:p>
          <a:p>
            <a:pPr lvl="1"/>
            <a:r>
              <a:rPr lang="en-US" sz="3200" dirty="0"/>
              <a:t>Experience with mowing or yard work</a:t>
            </a:r>
          </a:p>
          <a:p>
            <a:pPr lvl="1"/>
            <a:r>
              <a:rPr lang="en-US" sz="3200" dirty="0"/>
              <a:t>Available daytime hours</a:t>
            </a:r>
          </a:p>
          <a:p>
            <a:pPr lvl="1"/>
            <a:r>
              <a:rPr lang="en-US" sz="3200" dirty="0"/>
              <a:t>A great attitude!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Mow And Go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800"/>
              <a:t> </a:t>
            </a:r>
            <a:r>
              <a:rPr lang="en-US"/>
              <a:t>For a fresh, green lawn all summer long!</a:t>
            </a:r>
          </a:p>
          <a:p>
            <a:endParaRPr lang="en-US"/>
          </a:p>
        </p:txBody>
      </p:sp>
      <p:pic>
        <p:nvPicPr>
          <p:cNvPr id="10245" name="Picture 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32275" y="4476750"/>
            <a:ext cx="1219200" cy="12192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146</TotalTime>
  <Words>190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Mow and Go</vt:lpstr>
      <vt:lpstr>Would You Like To…</vt:lpstr>
      <vt:lpstr>Mow and Go!</vt:lpstr>
      <vt:lpstr>Services</vt:lpstr>
      <vt:lpstr>Rates</vt:lpstr>
      <vt:lpstr>Skills</vt:lpstr>
      <vt:lpstr>Requirements</vt:lpstr>
      <vt:lpstr>Mow And Go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Mow And Go</dc:title>
  <dc:creator>Glencoe/McGraw-Hill</dc:creator>
  <cp:lastModifiedBy>Benson, Zachary T</cp:lastModifiedBy>
  <cp:revision>16</cp:revision>
  <dcterms:created xsi:type="dcterms:W3CDTF">2004-10-14T20:50:09Z</dcterms:created>
  <dcterms:modified xsi:type="dcterms:W3CDTF">2012-06-01T12:11:33Z</dcterms:modified>
</cp:coreProperties>
</file>